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C0"/>
    <a:srgbClr val="4D5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035D8-CCF2-84DE-2923-76F7CEB0A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28653B-6CD4-B123-79E8-BF959F511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3867A6-F875-877F-CD80-E647EA871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586933-408D-ECA5-0A3A-7ACB82C3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4DD7BF-6D01-56E7-2DB8-B7CC104A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022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522BCE-C07F-B06B-99AE-44F06683F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97513E-F4F7-E34F-73A6-2DF70BE68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E4BD08-AC26-1E7C-FC6F-5BFFD66F2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5CFA6F-8F22-8CD1-9A75-6E66B958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29A56C-06E0-8946-F34E-00CA5316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784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3B7B8-383E-892D-1B4F-513438726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FABB08-205A-62FA-616E-D18E02569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0AD7AF-58A5-E5A2-C9E2-EC677B3BD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24F8C7-1415-5632-CDF5-A8159129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8A491-22FF-5925-BA6D-82A8EC22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047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05375-2DC3-89D9-CEA4-AA4309BB4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BD4B1B-5AAE-FF2C-322F-35A992830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1A1985-653E-13A3-3FFF-F75B35485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280A7D-93C9-5E08-A9C9-20E09A4B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A37E99-8EB5-A45B-D478-48DA94643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103C7F-9C60-CBB0-DCBE-A3F4F51D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792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26563-34EB-3710-296D-975AD483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2B857D-9C0A-0001-9569-6CEDF5367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54D9B4-AA3A-F7B1-1E81-D4BCD54C6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38FEF57-73E6-5CBA-D39D-010A1832D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742CBE-B566-81C0-9F5C-E1524FD3A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E927BAD-C3DB-F77B-7F64-68AFE3EC0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56152E-004A-796F-CFFA-1668CE8A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0099E9-C9BD-7054-A710-57CE0D675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764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EB1299-76A6-BBC4-6F6D-4A85ABCD2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1DF8D8F-6333-A3FF-19F1-A79536AF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CE02FB-FC4B-F315-1983-F67CA6E5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C6F7CD-DE6D-E364-F5ED-79A889F9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988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523020C-B109-B1F9-6A58-789F46603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0E3F68C-98C9-84F6-2078-80B565A18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C56A63-819C-648B-EFB1-203F7189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332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E49954-519A-19FA-ED62-F49F107B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E58C3C-D1A4-7676-66C5-6477FB6C6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3FF589-2B78-7A3F-F8D8-2808B4CCE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1E880D-A81F-0534-B842-BBA338F5E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F21299-5CD2-6E53-DF80-2793864E0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DD1EED-7A1F-399E-94E3-BF69A999B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756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93013-09D8-0EC3-8BDE-A6675464A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ADEF4F-6325-C4FE-DDE9-4B6BE7AEB7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6F10D6-AF6F-5892-908A-AADA58D7D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FF1A17-19A3-C209-813D-C7EE5693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59A22C-CBCE-AADD-714F-180E20BFF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98E69A-569E-8E38-EA13-B7CCCD5FA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37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664EE7-885C-C554-8D8D-9B8EB2EC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BEB019-7249-0143-4EAB-7A262F508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D2DD8-BACD-DA33-6767-1A3DC8B27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112E67-C65B-3451-2961-5EBBB8F2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20A59F-6E5B-3F10-CAD0-8278E5AB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944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CE83CB-460C-507E-3A2E-2426B147D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82515E-820F-375E-D1C2-1DB885166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765481-3027-0CB9-FADD-49585CB5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D12295-338C-9D0C-629A-F6BA2794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6A8C5A-99EF-29B8-E5B8-93E089F1D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2380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CD15684-27A3-8FB9-921F-69C5B0A9C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FD6574-F6A9-8252-17CF-37C0B6892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19C5AE-BF03-3A56-99B6-5EE6F1F44B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0E1FE-9647-4E98-814B-7AD337709FAA}" type="datetimeFigureOut">
              <a:rPr lang="es-CO" smtClean="0"/>
              <a:t>15/04/2026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52422E-7642-BB67-468F-679A7D206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F06EA2-3647-D5F0-4E3C-79604E84B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4BF6-C353-462A-A29F-1CD7C880295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10">
            <a:extLst>
              <a:ext uri="{FF2B5EF4-FFF2-40B4-BE49-F238E27FC236}">
                <a16:creationId xmlns:a16="http://schemas.microsoft.com/office/drawing/2014/main" id="{4599F004-92F9-E054-CE0C-07DE07474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2500" y="1615620"/>
            <a:ext cx="4386154" cy="1025032"/>
          </a:xfrm>
        </p:spPr>
        <p:txBody>
          <a:bodyPr>
            <a:normAutofit/>
          </a:bodyPr>
          <a:lstStyle/>
          <a:p>
            <a:pPr marL="63500" indent="180340">
              <a:spcBef>
                <a:spcPts val="360"/>
              </a:spcBef>
              <a:spcAft>
                <a:spcPts val="0"/>
              </a:spcAft>
            </a:pPr>
            <a:r>
              <a:rPr lang="es-ES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TITULO DEL TEMA.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187AA9E-E5D4-E61A-1E21-8CF7F1DDB736}"/>
              </a:ext>
            </a:extLst>
          </p:cNvPr>
          <p:cNvSpPr txBox="1"/>
          <p:nvPr/>
        </p:nvSpPr>
        <p:spPr>
          <a:xfrm>
            <a:off x="2623559" y="3516399"/>
            <a:ext cx="716992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i="1" dirty="0"/>
              <a:t>          Por: </a:t>
            </a:r>
            <a:r>
              <a:rPr lang="pt-BR" dirty="0"/>
              <a:t>Lic. ...........................................................................</a:t>
            </a:r>
            <a:endParaRPr lang="es-CO" dirty="0"/>
          </a:p>
          <a:p>
            <a:pPr algn="ctr"/>
            <a:r>
              <a:rPr lang="es-ES" sz="1600" i="1" dirty="0"/>
              <a:t>                          </a:t>
            </a:r>
            <a:r>
              <a:rPr lang="es-ES" sz="1600" b="1" i="1" dirty="0"/>
              <a:t>DIPLOMADO EN INVESTIGACIÓN CIENTÍFICA INTEGRAL</a:t>
            </a:r>
            <a:endParaRPr lang="es-ES" sz="1400" b="1" i="1" dirty="0"/>
          </a:p>
          <a:p>
            <a:pPr algn="ctr"/>
            <a:r>
              <a:rPr lang="es-ES" sz="1600" i="1" dirty="0"/>
              <a:t>Florida Global </a:t>
            </a:r>
            <a:r>
              <a:rPr lang="es-ES" sz="1600" i="1" dirty="0" err="1"/>
              <a:t>University</a:t>
            </a:r>
            <a:r>
              <a:rPr lang="es-ES" sz="1600" i="1" dirty="0"/>
              <a:t> – Centro de Investigación y Desarrollo (I+D) Thomas Willis</a:t>
            </a:r>
          </a:p>
          <a:p>
            <a:pPr algn="ctr"/>
            <a:r>
              <a:rPr lang="es-ES" sz="1600" i="1" dirty="0"/>
              <a:t>2026</a:t>
            </a:r>
            <a:endParaRPr lang="es-CO" sz="1600" i="1" dirty="0"/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26D31CB4-BFA5-0957-862F-66AF9E648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570997">
            <a:off x="39338" y="-77951"/>
            <a:ext cx="1482605" cy="15484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1D72F5D-0FDD-7771-E010-796A8938CCA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00" y="5997655"/>
            <a:ext cx="1161792" cy="6595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1E84B-C96D-8557-12D6-7A81815D17C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9" y="6035205"/>
            <a:ext cx="1261791" cy="60141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963781-8AA8-4587-DD09-551F7FE1199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971" y="5988740"/>
            <a:ext cx="2222145" cy="69434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169C6AB-2D84-FCA0-0606-B0646463981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18" y="5907435"/>
            <a:ext cx="2434038" cy="7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1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94;p34">
            <a:extLst>
              <a:ext uri="{FF2B5EF4-FFF2-40B4-BE49-F238E27FC236}">
                <a16:creationId xmlns:a16="http://schemas.microsoft.com/office/drawing/2014/main" id="{A76B8E19-3E66-079F-62CB-781866BD0543}"/>
              </a:ext>
            </a:extLst>
          </p:cNvPr>
          <p:cNvSpPr/>
          <p:nvPr/>
        </p:nvSpPr>
        <p:spPr>
          <a:xfrm>
            <a:off x="7620740" y="1688277"/>
            <a:ext cx="628800" cy="628800"/>
          </a:xfrm>
          <a:prstGeom prst="ellipse">
            <a:avLst/>
          </a:prstGeom>
          <a:solidFill>
            <a:srgbClr val="004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995;p34">
            <a:extLst>
              <a:ext uri="{FF2B5EF4-FFF2-40B4-BE49-F238E27FC236}">
                <a16:creationId xmlns:a16="http://schemas.microsoft.com/office/drawing/2014/main" id="{6E7DFFC5-8572-E531-9B7B-E04EE50B235D}"/>
              </a:ext>
            </a:extLst>
          </p:cNvPr>
          <p:cNvSpPr/>
          <p:nvPr/>
        </p:nvSpPr>
        <p:spPr>
          <a:xfrm>
            <a:off x="1513304" y="3285232"/>
            <a:ext cx="628800" cy="628800"/>
          </a:xfrm>
          <a:prstGeom prst="ellipse">
            <a:avLst/>
          </a:prstGeom>
          <a:solidFill>
            <a:srgbClr val="004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996;p34">
            <a:extLst>
              <a:ext uri="{FF2B5EF4-FFF2-40B4-BE49-F238E27FC236}">
                <a16:creationId xmlns:a16="http://schemas.microsoft.com/office/drawing/2014/main" id="{0381D7A2-B4F7-E442-0F83-3C2C5A708145}"/>
              </a:ext>
            </a:extLst>
          </p:cNvPr>
          <p:cNvSpPr/>
          <p:nvPr/>
        </p:nvSpPr>
        <p:spPr>
          <a:xfrm>
            <a:off x="1519424" y="4849605"/>
            <a:ext cx="628800" cy="628800"/>
          </a:xfrm>
          <a:prstGeom prst="ellipse">
            <a:avLst/>
          </a:prstGeom>
          <a:solidFill>
            <a:srgbClr val="004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997;p34">
            <a:extLst>
              <a:ext uri="{FF2B5EF4-FFF2-40B4-BE49-F238E27FC236}">
                <a16:creationId xmlns:a16="http://schemas.microsoft.com/office/drawing/2014/main" id="{2F0757A4-D196-225E-F40C-7CEBDE35CA83}"/>
              </a:ext>
            </a:extLst>
          </p:cNvPr>
          <p:cNvSpPr/>
          <p:nvPr/>
        </p:nvSpPr>
        <p:spPr>
          <a:xfrm>
            <a:off x="1566432" y="1765481"/>
            <a:ext cx="628800" cy="628800"/>
          </a:xfrm>
          <a:prstGeom prst="ellipse">
            <a:avLst/>
          </a:prstGeom>
          <a:solidFill>
            <a:srgbClr val="0040C0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8" name="Google Shape;998;p34">
            <a:extLst>
              <a:ext uri="{FF2B5EF4-FFF2-40B4-BE49-F238E27FC236}">
                <a16:creationId xmlns:a16="http://schemas.microsoft.com/office/drawing/2014/main" id="{9231744B-B9E5-AB43-09AF-72C44E423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065" y="1777377"/>
            <a:ext cx="1971802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s-C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 1 </a:t>
            </a:r>
          </a:p>
        </p:txBody>
      </p:sp>
      <p:sp>
        <p:nvSpPr>
          <p:cNvPr id="9" name="Google Shape;999;p34">
            <a:extLst>
              <a:ext uri="{FF2B5EF4-FFF2-40B4-BE49-F238E27FC236}">
                <a16:creationId xmlns:a16="http://schemas.microsoft.com/office/drawing/2014/main" id="{5F530E90-4489-C1CC-157D-FA085DD4690C}"/>
              </a:ext>
            </a:extLst>
          </p:cNvPr>
          <p:cNvSpPr txBox="1">
            <a:spLocks/>
          </p:cNvSpPr>
          <p:nvPr/>
        </p:nvSpPr>
        <p:spPr>
          <a:xfrm>
            <a:off x="1428765" y="1860381"/>
            <a:ext cx="951300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</a:rPr>
              <a:t>01</a:t>
            </a:r>
            <a:r>
              <a:rPr lang="en" dirty="0"/>
              <a:t>.</a:t>
            </a:r>
          </a:p>
        </p:txBody>
      </p:sp>
      <p:sp>
        <p:nvSpPr>
          <p:cNvPr id="12" name="Google Shape;1002;p34">
            <a:extLst>
              <a:ext uri="{FF2B5EF4-FFF2-40B4-BE49-F238E27FC236}">
                <a16:creationId xmlns:a16="http://schemas.microsoft.com/office/drawing/2014/main" id="{0437BD90-5A13-B593-C44B-B6E9BB74ED21}"/>
              </a:ext>
            </a:extLst>
          </p:cNvPr>
          <p:cNvSpPr txBox="1">
            <a:spLocks/>
          </p:cNvSpPr>
          <p:nvPr/>
        </p:nvSpPr>
        <p:spPr>
          <a:xfrm>
            <a:off x="1392767" y="3355628"/>
            <a:ext cx="951300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</a:rPr>
              <a:t>02</a:t>
            </a:r>
            <a:r>
              <a:rPr lang="en" dirty="0"/>
              <a:t>.</a:t>
            </a:r>
          </a:p>
        </p:txBody>
      </p:sp>
      <p:sp>
        <p:nvSpPr>
          <p:cNvPr id="15" name="Google Shape;1005;p34">
            <a:extLst>
              <a:ext uri="{FF2B5EF4-FFF2-40B4-BE49-F238E27FC236}">
                <a16:creationId xmlns:a16="http://schemas.microsoft.com/office/drawing/2014/main" id="{46FE0AB8-4384-AE56-E3B8-B2A8FF2E1A20}"/>
              </a:ext>
            </a:extLst>
          </p:cNvPr>
          <p:cNvSpPr txBox="1">
            <a:spLocks/>
          </p:cNvSpPr>
          <p:nvPr/>
        </p:nvSpPr>
        <p:spPr>
          <a:xfrm>
            <a:off x="1392767" y="4925480"/>
            <a:ext cx="951300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</a:rPr>
              <a:t>03</a:t>
            </a:r>
            <a:r>
              <a:rPr lang="en" dirty="0"/>
              <a:t>.</a:t>
            </a:r>
          </a:p>
        </p:txBody>
      </p:sp>
      <p:sp>
        <p:nvSpPr>
          <p:cNvPr id="18" name="Google Shape;1008;p34">
            <a:extLst>
              <a:ext uri="{FF2B5EF4-FFF2-40B4-BE49-F238E27FC236}">
                <a16:creationId xmlns:a16="http://schemas.microsoft.com/office/drawing/2014/main" id="{FA0B69F4-430B-5C3E-7986-002D1B6EF24A}"/>
              </a:ext>
            </a:extLst>
          </p:cNvPr>
          <p:cNvSpPr txBox="1">
            <a:spLocks/>
          </p:cNvSpPr>
          <p:nvPr/>
        </p:nvSpPr>
        <p:spPr>
          <a:xfrm>
            <a:off x="7492717" y="1780253"/>
            <a:ext cx="951300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</a:rPr>
              <a:t>04</a:t>
            </a:r>
            <a:r>
              <a:rPr lang="en" dirty="0"/>
              <a:t>.</a:t>
            </a:r>
          </a:p>
        </p:txBody>
      </p:sp>
      <p:sp>
        <p:nvSpPr>
          <p:cNvPr id="20" name="Google Shape;1010;p34">
            <a:extLst>
              <a:ext uri="{FF2B5EF4-FFF2-40B4-BE49-F238E27FC236}">
                <a16:creationId xmlns:a16="http://schemas.microsoft.com/office/drawing/2014/main" id="{A063C4FA-395E-8990-3ACD-899C13F0A9D2}"/>
              </a:ext>
            </a:extLst>
          </p:cNvPr>
          <p:cNvSpPr txBox="1">
            <a:spLocks/>
          </p:cNvSpPr>
          <p:nvPr/>
        </p:nvSpPr>
        <p:spPr>
          <a:xfrm>
            <a:off x="723388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CO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TABLA DE CONTENIDO</a:t>
            </a:r>
          </a:p>
        </p:txBody>
      </p:sp>
      <p:sp>
        <p:nvSpPr>
          <p:cNvPr id="21" name="Google Shape;998;p34">
            <a:extLst>
              <a:ext uri="{FF2B5EF4-FFF2-40B4-BE49-F238E27FC236}">
                <a16:creationId xmlns:a16="http://schemas.microsoft.com/office/drawing/2014/main" id="{03D33C4D-DBC3-C368-FC33-F4476495F75A}"/>
              </a:ext>
            </a:extLst>
          </p:cNvPr>
          <p:cNvSpPr txBox="1">
            <a:spLocks/>
          </p:cNvSpPr>
          <p:nvPr/>
        </p:nvSpPr>
        <p:spPr>
          <a:xfrm>
            <a:off x="2347672" y="3299828"/>
            <a:ext cx="1708755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s-CO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344067" y="3442956"/>
            <a:ext cx="1708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 2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2383211" y="5016740"/>
            <a:ext cx="2718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 3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94EA665-B904-456F-9B17-4FDF3A54B644}"/>
              </a:ext>
            </a:extLst>
          </p:cNvPr>
          <p:cNvSpPr txBox="1"/>
          <p:nvPr/>
        </p:nvSpPr>
        <p:spPr>
          <a:xfrm>
            <a:off x="4876799" y="2919979"/>
            <a:ext cx="2396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s-CO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6787498-6180-44D2-9969-30D0AB48449E}"/>
              </a:ext>
            </a:extLst>
          </p:cNvPr>
          <p:cNvSpPr/>
          <p:nvPr/>
        </p:nvSpPr>
        <p:spPr>
          <a:xfrm>
            <a:off x="8444017" y="1691687"/>
            <a:ext cx="1257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 4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F53864-71DB-33CA-3E88-CA01626DD1B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00" y="5997655"/>
            <a:ext cx="1161792" cy="65953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52D98C6-33AC-7B37-57D6-2230BFA6BBD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9" y="6035205"/>
            <a:ext cx="1261791" cy="60141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96E616D-7888-5F51-0521-2633496D59A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971" y="5988740"/>
            <a:ext cx="2222145" cy="69434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D5E7F6D-8F60-CA3E-2B9D-3C360C70AB2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18" y="5907435"/>
            <a:ext cx="2434038" cy="7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2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997;p34">
            <a:extLst>
              <a:ext uri="{FF2B5EF4-FFF2-40B4-BE49-F238E27FC236}">
                <a16:creationId xmlns:a16="http://schemas.microsoft.com/office/drawing/2014/main" id="{3124D038-BD04-4691-96EC-758A0B949409}"/>
              </a:ext>
            </a:extLst>
          </p:cNvPr>
          <p:cNvSpPr/>
          <p:nvPr/>
        </p:nvSpPr>
        <p:spPr>
          <a:xfrm>
            <a:off x="1701899" y="719450"/>
            <a:ext cx="628800" cy="628800"/>
          </a:xfrm>
          <a:prstGeom prst="ellipse">
            <a:avLst/>
          </a:prstGeom>
          <a:solidFill>
            <a:srgbClr val="004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998;p34">
            <a:extLst>
              <a:ext uri="{FF2B5EF4-FFF2-40B4-BE49-F238E27FC236}">
                <a16:creationId xmlns:a16="http://schemas.microsoft.com/office/drawing/2014/main" id="{ECF532FE-68EB-4101-92E0-657E8CECDB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5532" y="731346"/>
            <a:ext cx="1201111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s-C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 1 </a:t>
            </a:r>
          </a:p>
        </p:txBody>
      </p:sp>
      <p:sp>
        <p:nvSpPr>
          <p:cNvPr id="29" name="Google Shape;999;p34">
            <a:extLst>
              <a:ext uri="{FF2B5EF4-FFF2-40B4-BE49-F238E27FC236}">
                <a16:creationId xmlns:a16="http://schemas.microsoft.com/office/drawing/2014/main" id="{876FA9B7-DCF6-474E-AF00-5F522816F95B}"/>
              </a:ext>
            </a:extLst>
          </p:cNvPr>
          <p:cNvSpPr txBox="1">
            <a:spLocks/>
          </p:cNvSpPr>
          <p:nvPr/>
        </p:nvSpPr>
        <p:spPr>
          <a:xfrm>
            <a:off x="1576584" y="759246"/>
            <a:ext cx="951300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</a:rPr>
              <a:t>01</a:t>
            </a:r>
            <a:r>
              <a:rPr lang="en" dirty="0"/>
              <a:t>.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38B0E2C8-9ADA-4138-8328-AD345C90F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570997">
            <a:off x="182913" y="88488"/>
            <a:ext cx="1482605" cy="15484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15FEA00-6B45-BB92-2200-1C3B048D9E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00" y="5997655"/>
            <a:ext cx="1161792" cy="6595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E993E3-C674-B5D5-79D6-AAFA7BDAACA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9" y="6035205"/>
            <a:ext cx="1261791" cy="6014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9AC235-DB2B-D8D4-9CD8-E755D351BAF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971" y="5988740"/>
            <a:ext cx="2222145" cy="6943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2D564C9-7193-EDC5-5EB4-14FE01D942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18" y="5907435"/>
            <a:ext cx="2434038" cy="7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12738</TotalTime>
  <Words>57</Words>
  <Application>Microsoft Office PowerPoint</Application>
  <PresentationFormat>Panorámica</PresentationFormat>
  <Paragraphs>17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Tema 1 </vt:lpstr>
      <vt:lpstr>Tema 1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ONG FUNANCOL</dc:creator>
  <cp:lastModifiedBy>ONG FUNANCOL</cp:lastModifiedBy>
  <cp:revision>88</cp:revision>
  <dcterms:created xsi:type="dcterms:W3CDTF">2023-04-20T14:51:23Z</dcterms:created>
  <dcterms:modified xsi:type="dcterms:W3CDTF">2026-04-15T21:30:58Z</dcterms:modified>
</cp:coreProperties>
</file>