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4D5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8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9145C-D7EF-4B99-8E79-CBC97A451D3B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6437E-4B9E-4F0D-968F-A75D9793FC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1798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C035D8-CCF2-84DE-2923-76F7CEB0A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28653B-6CD4-B123-79E8-BF959F511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3867A6-F875-877F-CD80-E647EA871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586933-408D-ECA5-0A3A-7ACB82C3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4DD7BF-6D01-56E7-2DB8-B7CC104A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0229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664EE7-885C-C554-8D8D-9B8EB2EC2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FBEB019-7249-0143-4EAB-7A262F508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2D2DD8-BACD-DA33-6767-1A3DC8B27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112E67-C65B-3451-2961-5EBBB8F2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20A59F-6E5B-3F10-CAD0-8278E5AB0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944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7CE83CB-460C-507E-3A2E-2426B147DA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E82515E-820F-375E-D1C2-1DB8851662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765481-3027-0CB9-FADD-49585CB52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D12295-338C-9D0C-629A-F6BA2794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6A8C5A-99EF-29B8-E5B8-93E089F1D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238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22BCE-C07F-B06B-99AE-44F06683F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97513E-F4F7-E34F-73A6-2DF70BE68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E4BD08-AC26-1E7C-FC6F-5BFFD66F2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5CFA6F-8F22-8CD1-9A75-6E66B9582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29A56C-06E0-8946-F34E-00CA53162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784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23B7B8-383E-892D-1B4F-513438726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FABB08-205A-62FA-616E-D18E02569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0AD7AF-58A5-E5A2-C9E2-EC677B3BD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24F8C7-1415-5632-CDF5-A8159129A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58A491-22FF-5925-BA6D-82A8EC222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047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705375-2DC3-89D9-CEA4-AA4309BB4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BD4B1B-5AAE-FF2C-322F-35A9928303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1A1985-653E-13A3-3FFF-F75B35485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280A7D-93C9-5E08-A9C9-20E09A4B2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A37E99-8EB5-A45B-D478-48DA94643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5103C7F-9C60-CBB0-DCBE-A3F4F51D0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7925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26563-34EB-3710-296D-975AD483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D2B857D-9C0A-0001-9569-6CEDF5367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54D9B4-AA3A-F7B1-1E81-D4BCD54C6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38FEF57-73E6-5CBA-D39D-010A1832D5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3742CBE-B566-81C0-9F5C-E1524FD3A1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E927BAD-C3DB-F77B-7F64-68AFE3EC0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356152E-004A-796F-CFFA-1668CE8A3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A0099E9-C9BD-7054-A710-57CE0D675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764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B1299-76A6-BBC4-6F6D-4A85ABCD2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DF8D8F-6333-A3FF-19F1-A79536AFE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4CE02FB-FC4B-F315-1983-F67CA6E5A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C6F7CD-DE6D-E364-F5ED-79A889F9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988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523020C-B109-B1F9-6A58-789F46603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0E3F68C-98C9-84F6-2078-80B565A18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EC56A63-819C-648B-EFB1-203F7189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332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E49954-519A-19FA-ED62-F49F107BC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E58C3C-D1A4-7676-66C5-6477FB6C6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43FF589-2B78-7A3F-F8D8-2808B4CCE2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1E880D-A81F-0534-B842-BBA338F5E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F21299-5CD2-6E53-DF80-2793864E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D1EED-7A1F-399E-94E3-BF69A999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756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993013-09D8-0EC3-8BDE-A6675464A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AADEF4F-6325-C4FE-DDE9-4B6BE7AEB7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C6F10D6-AF6F-5892-908A-AADA58D7D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EFF1A17-19A3-C209-813D-C7EE56935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59A22C-CBCE-AADD-714F-180E20BFF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98E69A-569E-8E38-EA13-B7CCCD5FA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375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CD15684-27A3-8FB9-921F-69C5B0A9C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8FD6574-F6A9-8252-17CF-37C0B6892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19C5AE-BF03-3A56-99B6-5EE6F1F44B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0E1FE-9647-4E98-814B-7AD337709FAA}" type="datetimeFigureOut">
              <a:rPr lang="es-CO" smtClean="0"/>
              <a:t>6/08/2026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52422E-7642-BB67-468F-679A7D206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F06EA2-3647-D5F0-4E3C-79604E84B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04BF6-C353-462A-A29F-1CD7C88029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4599F004-92F9-E054-CE0C-07DE07474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2500" y="1615620"/>
            <a:ext cx="4386154" cy="1025032"/>
          </a:xfrm>
        </p:spPr>
        <p:txBody>
          <a:bodyPr>
            <a:normAutofit/>
          </a:bodyPr>
          <a:lstStyle/>
          <a:p>
            <a:pPr marL="63500" indent="180340">
              <a:spcBef>
                <a:spcPts val="360"/>
              </a:spcBef>
              <a:spcAft>
                <a:spcPts val="0"/>
              </a:spcAft>
            </a:pPr>
            <a:r>
              <a:rPr lang="es-CO" sz="1800" b="1" dirty="0"/>
              <a:t>METODOLOGÍA DE LA INVESTIGACIÓN CIENTÍFICA</a:t>
            </a:r>
            <a:endParaRPr lang="es-E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187AA9E-E5D4-E61A-1E21-8CF7F1DDB736}"/>
              </a:ext>
            </a:extLst>
          </p:cNvPr>
          <p:cNvSpPr txBox="1"/>
          <p:nvPr/>
        </p:nvSpPr>
        <p:spPr>
          <a:xfrm>
            <a:off x="2623559" y="3516399"/>
            <a:ext cx="71699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Por: Mtro. </a:t>
            </a:r>
            <a:r>
              <a:rPr lang="es-CO" sz="2000" dirty="0"/>
              <a:t>...........................................................................</a:t>
            </a:r>
          </a:p>
          <a:p>
            <a:pPr algn="ctr"/>
            <a:r>
              <a:rPr lang="es-CO" sz="2000" dirty="0"/>
              <a:t>Doctorado en Educación</a:t>
            </a:r>
            <a:br>
              <a:rPr lang="es-CO" sz="2000" dirty="0"/>
            </a:br>
            <a:r>
              <a:rPr lang="es-CO" sz="2000" dirty="0"/>
              <a:t>Práctica Investigativa 1</a:t>
            </a:r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26D31CB4-BFA5-0957-862F-66AF9E6482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570997">
            <a:off x="47727" y="123385"/>
            <a:ext cx="1482605" cy="154849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DAFFE65-CAC3-B5F9-0FA9-89F3AF606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670" y="6112807"/>
            <a:ext cx="518380" cy="4836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64CEF11-1604-5258-753A-088D893224D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744" y="6115761"/>
            <a:ext cx="1382636" cy="53670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7A66BEF-21FE-05C7-7B63-9183CD6670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419" y="6099912"/>
            <a:ext cx="1655836" cy="51739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D077CC-F010-2D09-4F88-52B07ADA5D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82" y="6162648"/>
            <a:ext cx="1533233" cy="45932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61BE2A83-38E9-AA3C-0DC3-A9238E29D8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582" y="6202002"/>
            <a:ext cx="1043769" cy="34411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4190EADD-E3D3-4FF3-A2EC-06C88C2E15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346" y="6171268"/>
            <a:ext cx="751229" cy="35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919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94;p34">
            <a:extLst>
              <a:ext uri="{FF2B5EF4-FFF2-40B4-BE49-F238E27FC236}">
                <a16:creationId xmlns:a16="http://schemas.microsoft.com/office/drawing/2014/main" id="{A76B8E19-3E66-079F-62CB-781866BD0543}"/>
              </a:ext>
            </a:extLst>
          </p:cNvPr>
          <p:cNvSpPr/>
          <p:nvPr/>
        </p:nvSpPr>
        <p:spPr>
          <a:xfrm>
            <a:off x="7620740" y="1688277"/>
            <a:ext cx="628800" cy="628800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995;p34">
            <a:extLst>
              <a:ext uri="{FF2B5EF4-FFF2-40B4-BE49-F238E27FC236}">
                <a16:creationId xmlns:a16="http://schemas.microsoft.com/office/drawing/2014/main" id="{6E7DFFC5-8572-E531-9B7B-E04EE50B235D}"/>
              </a:ext>
            </a:extLst>
          </p:cNvPr>
          <p:cNvSpPr/>
          <p:nvPr/>
        </p:nvSpPr>
        <p:spPr>
          <a:xfrm>
            <a:off x="1513304" y="3285232"/>
            <a:ext cx="628800" cy="628800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996;p34">
            <a:extLst>
              <a:ext uri="{FF2B5EF4-FFF2-40B4-BE49-F238E27FC236}">
                <a16:creationId xmlns:a16="http://schemas.microsoft.com/office/drawing/2014/main" id="{0381D7A2-B4F7-E442-0F83-3C2C5A708145}"/>
              </a:ext>
            </a:extLst>
          </p:cNvPr>
          <p:cNvSpPr/>
          <p:nvPr/>
        </p:nvSpPr>
        <p:spPr>
          <a:xfrm>
            <a:off x="1519424" y="4849605"/>
            <a:ext cx="628800" cy="628800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997;p34">
            <a:extLst>
              <a:ext uri="{FF2B5EF4-FFF2-40B4-BE49-F238E27FC236}">
                <a16:creationId xmlns:a16="http://schemas.microsoft.com/office/drawing/2014/main" id="{2F0757A4-D196-225E-F40C-7CEBDE35CA83}"/>
              </a:ext>
            </a:extLst>
          </p:cNvPr>
          <p:cNvSpPr/>
          <p:nvPr/>
        </p:nvSpPr>
        <p:spPr>
          <a:xfrm>
            <a:off x="1566432" y="1765481"/>
            <a:ext cx="628800" cy="628800"/>
          </a:xfrm>
          <a:prstGeom prst="ellipse">
            <a:avLst/>
          </a:prstGeom>
          <a:solidFill>
            <a:srgbClr val="0040C0"/>
          </a:solidFill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8" name="Google Shape;998;p34">
            <a:extLst>
              <a:ext uri="{FF2B5EF4-FFF2-40B4-BE49-F238E27FC236}">
                <a16:creationId xmlns:a16="http://schemas.microsoft.com/office/drawing/2014/main" id="{9231744B-B9E5-AB43-09AF-72C44E4231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0065" y="1777377"/>
            <a:ext cx="1971802" cy="51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C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1 </a:t>
            </a:r>
          </a:p>
        </p:txBody>
      </p:sp>
      <p:sp>
        <p:nvSpPr>
          <p:cNvPr id="9" name="Google Shape;999;p34">
            <a:extLst>
              <a:ext uri="{FF2B5EF4-FFF2-40B4-BE49-F238E27FC236}">
                <a16:creationId xmlns:a16="http://schemas.microsoft.com/office/drawing/2014/main" id="{5F530E90-4489-C1CC-157D-FA085DD4690C}"/>
              </a:ext>
            </a:extLst>
          </p:cNvPr>
          <p:cNvSpPr txBox="1">
            <a:spLocks/>
          </p:cNvSpPr>
          <p:nvPr/>
        </p:nvSpPr>
        <p:spPr>
          <a:xfrm>
            <a:off x="1428765" y="1860381"/>
            <a:ext cx="951300" cy="51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" dirty="0">
                <a:solidFill>
                  <a:schemeClr val="bg1"/>
                </a:solidFill>
              </a:rPr>
              <a:t>01</a:t>
            </a:r>
            <a:r>
              <a:rPr lang="en" dirty="0"/>
              <a:t>.</a:t>
            </a:r>
          </a:p>
        </p:txBody>
      </p:sp>
      <p:sp>
        <p:nvSpPr>
          <p:cNvPr id="12" name="Google Shape;1002;p34">
            <a:extLst>
              <a:ext uri="{FF2B5EF4-FFF2-40B4-BE49-F238E27FC236}">
                <a16:creationId xmlns:a16="http://schemas.microsoft.com/office/drawing/2014/main" id="{0437BD90-5A13-B593-C44B-B6E9BB74ED21}"/>
              </a:ext>
            </a:extLst>
          </p:cNvPr>
          <p:cNvSpPr txBox="1">
            <a:spLocks/>
          </p:cNvSpPr>
          <p:nvPr/>
        </p:nvSpPr>
        <p:spPr>
          <a:xfrm>
            <a:off x="1392767" y="3355628"/>
            <a:ext cx="951300" cy="51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" dirty="0">
                <a:solidFill>
                  <a:schemeClr val="bg1"/>
                </a:solidFill>
              </a:rPr>
              <a:t>02</a:t>
            </a:r>
            <a:r>
              <a:rPr lang="en" dirty="0"/>
              <a:t>.</a:t>
            </a:r>
          </a:p>
        </p:txBody>
      </p:sp>
      <p:sp>
        <p:nvSpPr>
          <p:cNvPr id="15" name="Google Shape;1005;p34">
            <a:extLst>
              <a:ext uri="{FF2B5EF4-FFF2-40B4-BE49-F238E27FC236}">
                <a16:creationId xmlns:a16="http://schemas.microsoft.com/office/drawing/2014/main" id="{46FE0AB8-4384-AE56-E3B8-B2A8FF2E1A20}"/>
              </a:ext>
            </a:extLst>
          </p:cNvPr>
          <p:cNvSpPr txBox="1">
            <a:spLocks/>
          </p:cNvSpPr>
          <p:nvPr/>
        </p:nvSpPr>
        <p:spPr>
          <a:xfrm>
            <a:off x="1392767" y="4925480"/>
            <a:ext cx="951300" cy="51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" dirty="0">
                <a:solidFill>
                  <a:schemeClr val="bg1"/>
                </a:solidFill>
              </a:rPr>
              <a:t>03</a:t>
            </a:r>
            <a:r>
              <a:rPr lang="en" dirty="0"/>
              <a:t>.</a:t>
            </a:r>
          </a:p>
        </p:txBody>
      </p:sp>
      <p:sp>
        <p:nvSpPr>
          <p:cNvPr id="18" name="Google Shape;1008;p34">
            <a:extLst>
              <a:ext uri="{FF2B5EF4-FFF2-40B4-BE49-F238E27FC236}">
                <a16:creationId xmlns:a16="http://schemas.microsoft.com/office/drawing/2014/main" id="{FA0B69F4-430B-5C3E-7986-002D1B6EF24A}"/>
              </a:ext>
            </a:extLst>
          </p:cNvPr>
          <p:cNvSpPr txBox="1">
            <a:spLocks/>
          </p:cNvSpPr>
          <p:nvPr/>
        </p:nvSpPr>
        <p:spPr>
          <a:xfrm>
            <a:off x="7492717" y="1780253"/>
            <a:ext cx="951300" cy="51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" dirty="0">
                <a:solidFill>
                  <a:schemeClr val="bg1"/>
                </a:solidFill>
              </a:rPr>
              <a:t>04</a:t>
            </a:r>
            <a:r>
              <a:rPr lang="en" dirty="0"/>
              <a:t>.</a:t>
            </a:r>
          </a:p>
        </p:txBody>
      </p:sp>
      <p:sp>
        <p:nvSpPr>
          <p:cNvPr id="20" name="Google Shape;1010;p34">
            <a:extLst>
              <a:ext uri="{FF2B5EF4-FFF2-40B4-BE49-F238E27FC236}">
                <a16:creationId xmlns:a16="http://schemas.microsoft.com/office/drawing/2014/main" id="{A063C4FA-395E-8990-3ACD-899C13F0A9D2}"/>
              </a:ext>
            </a:extLst>
          </p:cNvPr>
          <p:cNvSpPr txBox="1">
            <a:spLocks/>
          </p:cNvSpPr>
          <p:nvPr/>
        </p:nvSpPr>
        <p:spPr>
          <a:xfrm>
            <a:off x="723388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CO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TABLA DE CONTENIDO</a:t>
            </a:r>
          </a:p>
        </p:txBody>
      </p:sp>
      <p:sp>
        <p:nvSpPr>
          <p:cNvPr id="21" name="Google Shape;998;p34">
            <a:extLst>
              <a:ext uri="{FF2B5EF4-FFF2-40B4-BE49-F238E27FC236}">
                <a16:creationId xmlns:a16="http://schemas.microsoft.com/office/drawing/2014/main" id="{03D33C4D-DBC3-C368-FC33-F4476495F75A}"/>
              </a:ext>
            </a:extLst>
          </p:cNvPr>
          <p:cNvSpPr txBox="1">
            <a:spLocks/>
          </p:cNvSpPr>
          <p:nvPr/>
        </p:nvSpPr>
        <p:spPr>
          <a:xfrm>
            <a:off x="2347672" y="3299828"/>
            <a:ext cx="1708755" cy="511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endParaRPr lang="es-CO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344067" y="3442956"/>
            <a:ext cx="1708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 2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2383211" y="5016740"/>
            <a:ext cx="2718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 3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94EA665-B904-456F-9B17-4FDF3A54B644}"/>
              </a:ext>
            </a:extLst>
          </p:cNvPr>
          <p:cNvSpPr txBox="1"/>
          <p:nvPr/>
        </p:nvSpPr>
        <p:spPr>
          <a:xfrm>
            <a:off x="4876799" y="2919979"/>
            <a:ext cx="2396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s-CO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6787498-6180-44D2-9969-30D0AB48449E}"/>
              </a:ext>
            </a:extLst>
          </p:cNvPr>
          <p:cNvSpPr/>
          <p:nvPr/>
        </p:nvSpPr>
        <p:spPr>
          <a:xfrm>
            <a:off x="8444017" y="1691687"/>
            <a:ext cx="12577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 4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5BD5D0BA-9191-3541-FF9D-DF2E9B4FE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670" y="6112807"/>
            <a:ext cx="518380" cy="483696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97E970F7-8BD8-152F-FCCD-1C56385CF5E4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744" y="6115761"/>
            <a:ext cx="1382636" cy="536708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5A02B258-D1F3-04AE-224D-83635B967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419" y="6099912"/>
            <a:ext cx="1655836" cy="517392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C693185-226F-24BC-BC65-22D4851461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82" y="6162648"/>
            <a:ext cx="1533233" cy="45932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2C2CDFF-FB36-887B-992C-AA2BCC56D2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582" y="6202002"/>
            <a:ext cx="1043769" cy="34411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95551455-A4D8-D288-12E4-B324848929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346" y="6171268"/>
            <a:ext cx="751229" cy="35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23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997;p34">
            <a:extLst>
              <a:ext uri="{FF2B5EF4-FFF2-40B4-BE49-F238E27FC236}">
                <a16:creationId xmlns:a16="http://schemas.microsoft.com/office/drawing/2014/main" id="{3124D038-BD04-4691-96EC-758A0B949409}"/>
              </a:ext>
            </a:extLst>
          </p:cNvPr>
          <p:cNvSpPr/>
          <p:nvPr/>
        </p:nvSpPr>
        <p:spPr>
          <a:xfrm>
            <a:off x="1701899" y="719450"/>
            <a:ext cx="628800" cy="628800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998;p34">
            <a:extLst>
              <a:ext uri="{FF2B5EF4-FFF2-40B4-BE49-F238E27FC236}">
                <a16:creationId xmlns:a16="http://schemas.microsoft.com/office/drawing/2014/main" id="{ECF532FE-68EB-4101-92E0-657E8CECDB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15532" y="731346"/>
            <a:ext cx="1201111" cy="51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C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1 </a:t>
            </a:r>
          </a:p>
        </p:txBody>
      </p:sp>
      <p:sp>
        <p:nvSpPr>
          <p:cNvPr id="29" name="Google Shape;999;p34">
            <a:extLst>
              <a:ext uri="{FF2B5EF4-FFF2-40B4-BE49-F238E27FC236}">
                <a16:creationId xmlns:a16="http://schemas.microsoft.com/office/drawing/2014/main" id="{876FA9B7-DCF6-474E-AF00-5F522816F95B}"/>
              </a:ext>
            </a:extLst>
          </p:cNvPr>
          <p:cNvSpPr txBox="1">
            <a:spLocks/>
          </p:cNvSpPr>
          <p:nvPr/>
        </p:nvSpPr>
        <p:spPr>
          <a:xfrm>
            <a:off x="1576584" y="759246"/>
            <a:ext cx="951300" cy="51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" dirty="0">
                <a:solidFill>
                  <a:schemeClr val="bg1"/>
                </a:solidFill>
              </a:rPr>
              <a:t>01</a:t>
            </a:r>
            <a:r>
              <a:rPr lang="en" dirty="0"/>
              <a:t>.</a:t>
            </a:r>
          </a:p>
        </p:txBody>
      </p:sp>
      <p:pic>
        <p:nvPicPr>
          <p:cNvPr id="31" name="Gráfico 30">
            <a:extLst>
              <a:ext uri="{FF2B5EF4-FFF2-40B4-BE49-F238E27FC236}">
                <a16:creationId xmlns:a16="http://schemas.microsoft.com/office/drawing/2014/main" id="{38B0E2C8-9ADA-4138-8328-AD345C90FE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570997">
            <a:off x="182913" y="88488"/>
            <a:ext cx="1482605" cy="15484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6DBCFB5-EC19-780E-90A4-0B2A4064E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670" y="6112807"/>
            <a:ext cx="518380" cy="48369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3515B09-DB6F-1CA6-31F5-C9717C168D71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744" y="6115761"/>
            <a:ext cx="1382636" cy="53670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F016FB6-E9C3-D37A-CD26-27CF0C85C3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419" y="6099912"/>
            <a:ext cx="1655836" cy="51739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F5F59F1-A7DE-4B17-4529-AB459A6519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82" y="6162648"/>
            <a:ext cx="1533233" cy="45932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864D707-655F-6FD1-DE2F-0EBC6668F6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582" y="6202002"/>
            <a:ext cx="1043769" cy="34411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1FEA20E-2001-326D-0E77-933A944966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346" y="6171268"/>
            <a:ext cx="751229" cy="35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7686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12803</TotalTime>
  <Words>41</Words>
  <Application>Microsoft Office PowerPoint</Application>
  <PresentationFormat>Panorámica</PresentationFormat>
  <Paragraphs>15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Times New Roman</vt:lpstr>
      <vt:lpstr>Tema de Office</vt:lpstr>
      <vt:lpstr>Presentación de PowerPoint</vt:lpstr>
      <vt:lpstr>Tema 1 </vt:lpstr>
      <vt:lpstr>Tema 1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ONG FUNANCOL</dc:creator>
  <cp:lastModifiedBy>Cc 9445</cp:lastModifiedBy>
  <cp:revision>91</cp:revision>
  <dcterms:created xsi:type="dcterms:W3CDTF">2023-04-20T14:51:23Z</dcterms:created>
  <dcterms:modified xsi:type="dcterms:W3CDTF">2026-08-06T20:51:58Z</dcterms:modified>
</cp:coreProperties>
</file>